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2.linuxacademy.com/howtoguides/17385-use-putty-to-access-ec2-linux-instances-via-ssh-from-windows/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reate a key to login to ec2"/>
          <p:cNvSpPr txBox="1"/>
          <p:nvPr>
            <p:ph type="ctrTitle"/>
          </p:nvPr>
        </p:nvSpPr>
        <p:spPr>
          <a:xfrm>
            <a:off x="932978" y="1638300"/>
            <a:ext cx="11138844" cy="3302000"/>
          </a:xfrm>
          <a:prstGeom prst="rect">
            <a:avLst/>
          </a:prstGeom>
        </p:spPr>
        <p:txBody>
          <a:bodyPr/>
          <a:lstStyle>
            <a:lvl1pPr>
              <a:defRPr sz="66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pPr/>
            <a:r>
              <a:t>Create a key to login to ec2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Login in to the console."/>
          <p:cNvSpPr txBox="1"/>
          <p:nvPr/>
        </p:nvSpPr>
        <p:spPr>
          <a:xfrm>
            <a:off x="415245" y="374878"/>
            <a:ext cx="12174310" cy="64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37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pPr/>
            <a:r>
              <a:t>Login in to the console.</a:t>
            </a:r>
          </a:p>
        </p:txBody>
      </p:sp>
      <p:sp>
        <p:nvSpPr>
          <p:cNvPr id="122" name="Login using your Account ID, new user user name and Password."/>
          <p:cNvSpPr txBox="1"/>
          <p:nvPr/>
        </p:nvSpPr>
        <p:spPr>
          <a:xfrm>
            <a:off x="413054" y="994040"/>
            <a:ext cx="900592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/>
            <a:r>
              <a:t>Login using your Account ID, new user user name and Password.</a:t>
            </a:r>
          </a:p>
        </p:txBody>
      </p:sp>
      <p:pic>
        <p:nvPicPr>
          <p:cNvPr id="123" name="Screen Shot 2019-05-08 at 10.35.01 AM.png" descr="Screen Shot 2019-05-08 at 10.35.0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07457"/>
            <a:ext cx="13004800" cy="82658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Rectangle" descr="Rectangl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21781" y="3254640"/>
            <a:ext cx="2779614" cy="64724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AWS Management Console"/>
          <p:cNvSpPr txBox="1"/>
          <p:nvPr/>
        </p:nvSpPr>
        <p:spPr>
          <a:xfrm>
            <a:off x="415245" y="374878"/>
            <a:ext cx="5899710" cy="64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37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pPr/>
            <a:r>
              <a:t>AWS Management Console</a:t>
            </a:r>
          </a:p>
        </p:txBody>
      </p:sp>
      <p:sp>
        <p:nvSpPr>
          <p:cNvPr id="128" name="Find ec2 using Find Services"/>
          <p:cNvSpPr txBox="1"/>
          <p:nvPr/>
        </p:nvSpPr>
        <p:spPr>
          <a:xfrm>
            <a:off x="413054" y="994040"/>
            <a:ext cx="403220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/>
            <a:r>
              <a:t>Find ec2 using Find Services</a:t>
            </a:r>
          </a:p>
        </p:txBody>
      </p:sp>
      <p:pic>
        <p:nvPicPr>
          <p:cNvPr id="129" name="Screen Shot 2019-05-08 at 10.35.47 AM.png" descr="Screen Shot 2019-05-08 at 10.35.47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388878"/>
            <a:ext cx="13004800" cy="82658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Rectangle" descr="Rectangl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39081" y="3762077"/>
            <a:ext cx="6798172" cy="183425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Key Pair"/>
          <p:cNvSpPr txBox="1"/>
          <p:nvPr/>
        </p:nvSpPr>
        <p:spPr>
          <a:xfrm>
            <a:off x="415245" y="374878"/>
            <a:ext cx="1863269" cy="64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37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pPr/>
            <a:r>
              <a:t>Key Pair</a:t>
            </a:r>
          </a:p>
        </p:txBody>
      </p:sp>
      <p:sp>
        <p:nvSpPr>
          <p:cNvPr id="134" name="Click on Key Pairs"/>
          <p:cNvSpPr txBox="1"/>
          <p:nvPr/>
        </p:nvSpPr>
        <p:spPr>
          <a:xfrm>
            <a:off x="413054" y="994040"/>
            <a:ext cx="2592325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/>
            <a:r>
              <a:t>Click on Key Pairs</a:t>
            </a:r>
          </a:p>
        </p:txBody>
      </p:sp>
      <p:pic>
        <p:nvPicPr>
          <p:cNvPr id="135" name="Screen Shot 2019-05-08 at 10.36.32 AM.png" descr="Screen Shot 2019-05-08 at 10.36.3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463341"/>
            <a:ext cx="13004800" cy="82658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Rectangle" descr="Rectangl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1481" y="7178940"/>
            <a:ext cx="1281758" cy="461367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reate Key Pair"/>
          <p:cNvSpPr txBox="1"/>
          <p:nvPr/>
        </p:nvSpPr>
        <p:spPr>
          <a:xfrm>
            <a:off x="415245" y="374878"/>
            <a:ext cx="3386215" cy="64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37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pPr/>
            <a:r>
              <a:t>Create Key Pair</a:t>
            </a:r>
          </a:p>
        </p:txBody>
      </p:sp>
      <p:sp>
        <p:nvSpPr>
          <p:cNvPr id="140" name="Click on Create Key Pair"/>
          <p:cNvSpPr txBox="1"/>
          <p:nvPr/>
        </p:nvSpPr>
        <p:spPr>
          <a:xfrm>
            <a:off x="413054" y="994040"/>
            <a:ext cx="342778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/>
            <a:r>
              <a:t>Click on Create Key Pair</a:t>
            </a:r>
          </a:p>
        </p:txBody>
      </p:sp>
      <p:pic>
        <p:nvPicPr>
          <p:cNvPr id="141" name="Screen Shot 2019-05-08 at 10.36.51 AM.png" descr="Screen Shot 2019-05-08 at 10.36.5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07457"/>
            <a:ext cx="13004800" cy="82658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Rectangle" descr="Rectangl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91481" y="2730500"/>
            <a:ext cx="1325166" cy="46136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reate Key Pair"/>
          <p:cNvSpPr txBox="1"/>
          <p:nvPr/>
        </p:nvSpPr>
        <p:spPr>
          <a:xfrm>
            <a:off x="415245" y="374878"/>
            <a:ext cx="3386215" cy="64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37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pPr/>
            <a:r>
              <a:t>Create Key Pair</a:t>
            </a:r>
          </a:p>
        </p:txBody>
      </p:sp>
      <p:sp>
        <p:nvSpPr>
          <p:cNvPr id="146" name="Enter a new for your key and click on Create"/>
          <p:cNvSpPr txBox="1"/>
          <p:nvPr/>
        </p:nvSpPr>
        <p:spPr>
          <a:xfrm>
            <a:off x="413054" y="994040"/>
            <a:ext cx="6143245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/>
            <a:r>
              <a:t>Enter a new for your key and click on Create</a:t>
            </a:r>
          </a:p>
        </p:txBody>
      </p:sp>
      <p:pic>
        <p:nvPicPr>
          <p:cNvPr id="147" name="Screen Shot 2019-05-08 at 10.38.16 AM.png" descr="Screen Shot 2019-05-08 at 10.38.1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07457"/>
            <a:ext cx="13004800" cy="82658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Rectangle" descr="Rectangl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62725" y="6061340"/>
            <a:ext cx="979985" cy="461367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ave AWS key"/>
          <p:cNvSpPr txBox="1"/>
          <p:nvPr/>
        </p:nvSpPr>
        <p:spPr>
          <a:xfrm>
            <a:off x="415245" y="374878"/>
            <a:ext cx="3183688" cy="64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37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pPr/>
            <a:r>
              <a:t>Save AWS key</a:t>
            </a:r>
          </a:p>
        </p:txBody>
      </p:sp>
      <p:sp>
        <p:nvSpPr>
          <p:cNvPr id="152" name="Save your key anywhere you want (I am saving in my home directory)"/>
          <p:cNvSpPr txBox="1"/>
          <p:nvPr/>
        </p:nvSpPr>
        <p:spPr>
          <a:xfrm>
            <a:off x="413054" y="994040"/>
            <a:ext cx="950275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/>
            <a:r>
              <a:t>Save your key anywhere you want (I am saving in my home directory)</a:t>
            </a:r>
          </a:p>
        </p:txBody>
      </p:sp>
      <p:pic>
        <p:nvPicPr>
          <p:cNvPr id="153" name="Screen Shot 2019-05-08 at 10.38.51 AM.png" descr="Screen Shot 2019-05-08 at 10.38.5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735201"/>
            <a:ext cx="13004800" cy="82658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Rectangle" descr="Rectangl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03481" y="5375540"/>
            <a:ext cx="718344" cy="461367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Mac Users"/>
          <p:cNvSpPr txBox="1"/>
          <p:nvPr/>
        </p:nvSpPr>
        <p:spPr>
          <a:xfrm>
            <a:off x="415245" y="374878"/>
            <a:ext cx="2376870" cy="64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37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pPr/>
            <a:r>
              <a:t>Mac Users</a:t>
            </a:r>
          </a:p>
        </p:txBody>
      </p:sp>
      <p:sp>
        <p:nvSpPr>
          <p:cNvPr id="158" name="Open your terminal…"/>
          <p:cNvSpPr txBox="1"/>
          <p:nvPr/>
        </p:nvSpPr>
        <p:spPr>
          <a:xfrm>
            <a:off x="349554" y="1032140"/>
            <a:ext cx="10058249" cy="1934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</a:p>
          <a:p>
            <a:pPr marL="476250" indent="-476250" algn="l">
              <a:buSzPct val="100000"/>
              <a:buAutoNum type="arabicPeriod" startAt="1"/>
              <a:defRPr b="0"/>
            </a:pPr>
            <a:r>
              <a:t>Open your terminal</a:t>
            </a:r>
          </a:p>
          <a:p>
            <a:pPr marL="476250" indent="-476250" algn="l">
              <a:buSzPct val="100000"/>
              <a:buAutoNum type="arabicPeriod" startAt="1"/>
              <a:defRPr b="0"/>
            </a:pPr>
            <a:r>
              <a:t>cd to the directory you save your key</a:t>
            </a:r>
          </a:p>
          <a:p>
            <a:pPr marL="476250" indent="-476250" algn="l">
              <a:buSzPct val="100000"/>
              <a:buAutoNum type="arabicPeriod" startAt="1"/>
              <a:defRPr b="0"/>
            </a:pPr>
            <a:r>
              <a:t>change the access permission using </a:t>
            </a:r>
            <a:r>
              <a:rPr>
                <a:solidFill>
                  <a:srgbClr val="941100"/>
                </a:solidFill>
              </a:rPr>
              <a:t>chmod 400 &lt;name of your key&gt;</a:t>
            </a:r>
            <a:endParaRPr>
              <a:solidFill>
                <a:srgbClr val="941100"/>
              </a:solidFill>
            </a:endParaRPr>
          </a:p>
          <a:p>
            <a:pPr marL="476250" indent="-476250" algn="l">
              <a:buSzPct val="100000"/>
              <a:buAutoNum type="arabicPeriod" startAt="1"/>
              <a:defRPr b="0"/>
            </a:pPr>
            <a:r>
              <a:t>Now your can use this key to ssh to ec2 instances</a:t>
            </a:r>
          </a:p>
        </p:txBody>
      </p:sp>
      <p:pic>
        <p:nvPicPr>
          <p:cNvPr id="159" name="Screen Shot 2019-05-08 at 10.41.06 AM.png" descr="Screen Shot 2019-05-08 at 10.41.0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057" y="4481854"/>
            <a:ext cx="13004801" cy="17712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Windows users"/>
          <p:cNvSpPr txBox="1"/>
          <p:nvPr/>
        </p:nvSpPr>
        <p:spPr>
          <a:xfrm>
            <a:off x="415245" y="374878"/>
            <a:ext cx="3325128" cy="64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37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pPr/>
            <a:r>
              <a:t>Windows users</a:t>
            </a:r>
          </a:p>
        </p:txBody>
      </p:sp>
      <p:sp>
        <p:nvSpPr>
          <p:cNvPr id="162" name="Follow the following steps:…"/>
          <p:cNvSpPr txBox="1"/>
          <p:nvPr/>
        </p:nvSpPr>
        <p:spPr>
          <a:xfrm>
            <a:off x="400354" y="1253501"/>
            <a:ext cx="11734839" cy="1415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/>
            </a:pPr>
            <a:r>
              <a:t>Follow the following steps:</a:t>
            </a:r>
          </a:p>
          <a:p>
            <a:pPr algn="l">
              <a:defRPr b="0"/>
            </a:pPr>
          </a:p>
          <a:p>
            <a:pPr algn="l" defTabSz="457200">
              <a:lnSpc>
                <a:spcPts val="3600"/>
              </a:lnSpc>
              <a:defRPr b="0" sz="1900" u="sng">
                <a:solidFill>
                  <a:srgbClr val="0000EE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rPr>
                <a:hlinkClick r:id="rId2" invalidUrl="" action="" tgtFrame="" tooltip="" history="1" highlightClick="0" endSnd="0"/>
              </a:rPr>
              <a:t>https://www2.linuxacademy.com/howtoguides/17385-use-putty-to-access-ec2-linux-instances-via-ssh-from-windows/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